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9" r:id="rId3"/>
    <p:sldId id="261" r:id="rId4"/>
    <p:sldId id="258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F7F7BD-C309-F4F1-BFB9-AF1AF530D0F9}" v="54" dt="2020-12-28T15:16:21.199"/>
    <p1510:client id="{81B956D3-74BD-8C4A-4393-944E2B92F67D}" v="37" dt="2020-12-28T17:49:20.510"/>
    <p1510:client id="{BF97E3AE-E632-607F-3CC6-7721B676CD6C}" v="211" dt="2020-12-28T16:57:04.860"/>
    <p1510:client id="{FD853E0A-0781-3400-214C-C98E73F82571}" v="123" dt="2020-12-28T17:09:07.2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358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463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806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28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94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919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13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07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60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2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606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402D84E-2564-4406-BEDB-BF60B79EBA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17933" y="2489200"/>
            <a:ext cx="5452529" cy="3569242"/>
          </a:xfrm>
        </p:spPr>
        <p:txBody>
          <a:bodyPr anchor="t">
            <a:normAutofit/>
          </a:bodyPr>
          <a:lstStyle/>
          <a:p>
            <a:pPr algn="l"/>
            <a:r>
              <a:rPr lang="ru-RU" sz="5400" dirty="0" err="1">
                <a:solidFill>
                  <a:srgbClr val="FFFFFF"/>
                </a:solidFill>
                <a:latin typeface="Calibri"/>
                <a:cs typeface="Calibri Light"/>
              </a:rPr>
              <a:t>PowerShell</a:t>
            </a:r>
            <a:endParaRPr lang="ru-RU" sz="540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33266" y="1325237"/>
            <a:ext cx="5449479" cy="5366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endParaRPr lang="ru-RU" dirty="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D79F637-9B89-4653-B289-38BF36AAF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8316" y="97502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b="1" dirty="0">
                <a:ea typeface="+mn-lt"/>
                <a:cs typeface="+mn-lt"/>
              </a:rPr>
              <a:t>        </a:t>
            </a:r>
            <a:r>
              <a:rPr lang="ru-RU" b="1" dirty="0" err="1">
                <a:ea typeface="+mn-lt"/>
                <a:cs typeface="+mn-lt"/>
              </a:rPr>
              <a:t>Windows</a:t>
            </a:r>
            <a:r>
              <a:rPr lang="ru-RU" b="1" dirty="0">
                <a:ea typeface="+mn-lt"/>
                <a:cs typeface="+mn-lt"/>
              </a:rPr>
              <a:t> </a:t>
            </a:r>
            <a:r>
              <a:rPr lang="ru-RU" b="1" dirty="0" err="1">
                <a:ea typeface="+mn-lt"/>
                <a:cs typeface="+mn-lt"/>
              </a:rPr>
              <a:t>PowerShell</a:t>
            </a:r>
            <a:r>
              <a:rPr lang="ru-RU" dirty="0">
                <a:ea typeface="+mn-lt"/>
                <a:cs typeface="+mn-lt"/>
              </a:rPr>
              <a:t> — расширяемое средство автоматизации от </a:t>
            </a:r>
            <a:r>
              <a:rPr lang="ru-RU" b="1" dirty="0" err="1">
                <a:ea typeface="+mn-lt"/>
                <a:cs typeface="+mn-lt"/>
              </a:rPr>
              <a:t>Microsoft</a:t>
            </a:r>
            <a:r>
              <a:rPr lang="ru-RU" dirty="0">
                <a:ea typeface="+mn-lt"/>
                <a:cs typeface="+mn-lt"/>
              </a:rPr>
              <a:t>, состоящее из оболочки с интерфейсом командной строки и сопутствующего языка сценариев.</a:t>
            </a:r>
            <a:endParaRPr lang="ru-RU"/>
          </a:p>
        </p:txBody>
      </p:sp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0B54E491-CB5D-43C3-9A16-839FF7A40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945" y="2496879"/>
            <a:ext cx="1520783" cy="2971800"/>
          </a:xfrm>
          <a:prstGeom prst="rect">
            <a:avLst/>
          </a:prstGeom>
        </p:spPr>
      </p:pic>
      <p:pic>
        <p:nvPicPr>
          <p:cNvPr id="11" name="Рисунок 11">
            <a:extLst>
              <a:ext uri="{FF2B5EF4-FFF2-40B4-BE49-F238E27FC236}">
                <a16:creationId xmlns:a16="http://schemas.microsoft.com/office/drawing/2014/main" id="{80579072-1F7B-428E-AECF-7FCA84E777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2633" y="3513308"/>
            <a:ext cx="1972341" cy="2657872"/>
          </a:xfrm>
          <a:prstGeom prst="rect">
            <a:avLst/>
          </a:prstGeom>
        </p:spPr>
      </p:pic>
      <p:pic>
        <p:nvPicPr>
          <p:cNvPr id="5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63F1EC7B-9DF2-4C77-8533-12BEB2EE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1191" y="5009139"/>
            <a:ext cx="2743200" cy="1535768"/>
          </a:xfrm>
          <a:prstGeom prst="rect">
            <a:avLst/>
          </a:prstGeom>
        </p:spPr>
      </p:pic>
      <p:pic>
        <p:nvPicPr>
          <p:cNvPr id="2" name="Рисунок 3">
            <a:extLst>
              <a:ext uri="{FF2B5EF4-FFF2-40B4-BE49-F238E27FC236}">
                <a16:creationId xmlns:a16="http://schemas.microsoft.com/office/drawing/2014/main" id="{39986E3B-572C-4211-B2EF-C9C6957BE1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0" y="2391444"/>
            <a:ext cx="2743200" cy="173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675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 descr="Изображение выглядит как внешний, знак, зеленый, мяч&#10;&#10;Автоматически созданное описание">
            <a:extLst>
              <a:ext uri="{FF2B5EF4-FFF2-40B4-BE49-F238E27FC236}">
                <a16:creationId xmlns:a16="http://schemas.microsoft.com/office/drawing/2014/main" id="{B60DF6AC-AD95-4453-9AFC-6BC2A5D22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148" y="1339528"/>
            <a:ext cx="3283688" cy="1556835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D2F962EA-F7D5-4271-91B8-330E6DAF8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>
              <a:cs typeface="Calibri" panose="020F0502020204030204"/>
            </a:endParaRPr>
          </a:p>
        </p:txBody>
      </p:sp>
      <p:pic>
        <p:nvPicPr>
          <p:cNvPr id="4" name="Рисунок 4" descr="Изображение выглядит как снимок экрана, монитор, экран, телефон&#10;&#10;Автоматически созданное описание">
            <a:extLst>
              <a:ext uri="{FF2B5EF4-FFF2-40B4-BE49-F238E27FC236}">
                <a16:creationId xmlns:a16="http://schemas.microsoft.com/office/drawing/2014/main" id="{EB74A9C2-6228-4035-953B-99EC0C0BA5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495" y="2834982"/>
            <a:ext cx="4866167" cy="3377559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D2714B07-D641-4194-A71A-040F0349A4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975" y="2830699"/>
            <a:ext cx="4814186" cy="347767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94C79C-C5FC-4A31-8218-8B1E8AC10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4325"/>
            <a:ext cx="10515600" cy="1325563"/>
          </a:xfrm>
        </p:spPr>
        <p:txBody>
          <a:bodyPr>
            <a:normAutofit/>
          </a:bodyPr>
          <a:lstStyle/>
          <a:p>
            <a:endParaRPr lang="ru-RU" sz="2800" dirty="0">
              <a:latin typeface="Calibri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274414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B16ADF-5F25-4DA0-9FF7-776CC3432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Calibri"/>
                <a:cs typeface="Calibri Light"/>
              </a:rPr>
              <a:t>Основные команды:</a:t>
            </a:r>
            <a:endParaRPr lang="ru-RU" sz="2800">
              <a:latin typeface="Calibri"/>
              <a:cs typeface="Calibri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79F637-9B89-4653-B289-38BF36AAF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cs typeface="Calibri"/>
              </a:rPr>
              <a:t>ч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083F81CB-214F-4BE5-B968-978444A08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702" y="1798104"/>
            <a:ext cx="6508897" cy="4413653"/>
          </a:xfrm>
          <a:prstGeom prst="rect">
            <a:avLst/>
          </a:prstGeom>
        </p:spPr>
      </p:pic>
      <p:pic>
        <p:nvPicPr>
          <p:cNvPr id="8" name="Рисунок 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4087FF53-8A7F-4773-9360-D147287F99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6213" y="2025928"/>
            <a:ext cx="4506432" cy="407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15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8BEAA5F9-C8F9-481F-81E9-C84D7868E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227" r="12647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" name="Рисунок 2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2432F4C-92F7-4D40-B28F-B319865E1B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906" y="2037907"/>
            <a:ext cx="5835502" cy="292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5071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PowerShell</vt:lpstr>
      <vt:lpstr>Презентация PowerPoint</vt:lpstr>
      <vt:lpstr>Презентация PowerPoint</vt:lpstr>
      <vt:lpstr>Основные команды: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156</cp:revision>
  <dcterms:created xsi:type="dcterms:W3CDTF">2020-12-28T15:15:08Z</dcterms:created>
  <dcterms:modified xsi:type="dcterms:W3CDTF">2020-12-28T18:16:51Z</dcterms:modified>
</cp:coreProperties>
</file>